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79073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2615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63906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00928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719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101004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46685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17659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75813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95292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8138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86C15-7EF4-4E68-881C-A479EDD5C763}" type="datetimeFigureOut">
              <a:rPr lang="en-IN" smtClean="0"/>
              <a:t>19-02-2016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91475A-8401-4A30-836E-28D4721F05A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874177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Test1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38263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Test2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2004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Test3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33087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Test1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Test1</dc:title>
  <dc:creator>Ramesh</dc:creator>
  <cp:lastModifiedBy>Ramesh</cp:lastModifiedBy>
  <cp:revision>1</cp:revision>
  <dcterms:created xsi:type="dcterms:W3CDTF">2016-02-19T04:49:20Z</dcterms:created>
  <dcterms:modified xsi:type="dcterms:W3CDTF">2016-02-19T04:50:26Z</dcterms:modified>
</cp:coreProperties>
</file>