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sldIdLst>
    <p:sldId id="288" r:id="rId2"/>
    <p:sldId id="295" r:id="rId3"/>
    <p:sldId id="289" r:id="rId4"/>
    <p:sldId id="270" r:id="rId5"/>
    <p:sldId id="290" r:id="rId6"/>
    <p:sldId id="291" r:id="rId7"/>
    <p:sldId id="292" r:id="rId8"/>
    <p:sldId id="294" r:id="rId9"/>
    <p:sldId id="274" r:id="rId10"/>
    <p:sldId id="275" r:id="rId11"/>
    <p:sldId id="277" r:id="rId12"/>
    <p:sldId id="293"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5" d="100"/>
          <a:sy n="55" d="100"/>
        </p:scale>
        <p:origin x="-936" y="-3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5E022D8C-2FEF-460B-A574-2D126317B00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53A4859-C56E-4390-843B-44AA3390B75B}" type="slidenum">
              <a:rPr lang="en-US" smtClean="0"/>
              <a:pPr>
                <a:defRPr/>
              </a:pPr>
              <a:t>‹#›</a:t>
            </a:fld>
            <a:endParaRPr lang="en-US"/>
          </a:p>
        </p:txBody>
      </p:sp>
    </p:spTree>
  </p:cSld>
  <p:clrMapOvr>
    <a:masterClrMapping/>
  </p:clrMapOvr>
  <p:transition spd="slow"/>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A6E09077-17A9-4202-965C-B97F1D35F0D5}"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B6D391B3-2E97-421C-8366-8EC0735D2773}"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95D2A8FE-6889-479E-BB12-920D3D30ED66}"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endParaRPr lang="en-US"/>
          </a:p>
        </p:txBody>
      </p:sp>
      <p:sp>
        <p:nvSpPr>
          <p:cNvPr id="10" name="Slide Number Placeholder 9"/>
          <p:cNvSpPr>
            <a:spLocks noGrp="1"/>
          </p:cNvSpPr>
          <p:nvPr>
            <p:ph type="sldNum" sz="quarter" idx="16"/>
          </p:nvPr>
        </p:nvSpPr>
        <p:spPr/>
        <p:txBody>
          <a:bodyPr rtlCol="0"/>
          <a:lstStyle/>
          <a:p>
            <a:pPr>
              <a:defRPr/>
            </a:pPr>
            <a:fld id="{DE77AE06-A51A-41AC-8795-89D3306D03F5}"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transition spd="slow"/>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endParaRPr lang="en-US"/>
          </a:p>
        </p:txBody>
      </p:sp>
      <p:sp>
        <p:nvSpPr>
          <p:cNvPr id="12" name="Slide Number Placeholder 11"/>
          <p:cNvSpPr>
            <a:spLocks noGrp="1"/>
          </p:cNvSpPr>
          <p:nvPr>
            <p:ph type="sldNum" sz="quarter" idx="16"/>
          </p:nvPr>
        </p:nvSpPr>
        <p:spPr/>
        <p:txBody>
          <a:bodyPr rtlCol="0"/>
          <a:lstStyle/>
          <a:p>
            <a:pPr>
              <a:defRPr/>
            </a:pPr>
            <a:fld id="{0B397ED2-DD11-464F-B037-613DA3EEAE7A}"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3B40BE06-0972-4617-9D69-A12EA29AC2D2}" type="slidenum">
              <a:rPr lang="en-US" smtClean="0"/>
              <a:pPr>
                <a:defRPr/>
              </a:pPr>
              <a:t>‹#›</a:t>
            </a:fld>
            <a:endParaRPr lang="en-US"/>
          </a:p>
        </p:txBody>
      </p:sp>
    </p:spTree>
  </p:cSld>
  <p:clrMapOvr>
    <a:masterClrMapping/>
  </p:clrMapOvr>
  <p:transition spd="slow"/>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5A150C0A-FEC1-495B-8D47-268CAB0687B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F164C3D6-2ABE-466A-B8A7-00DDE34879ED}"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51D51910-403E-45B5-A028-862F325F8B7B}"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F368716B-6E98-41DD-BD93-76113713C1DE}"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blinds(horizontal)">
                                      <p:cBhvr>
                                        <p:cTn id="12" dur="500"/>
                                        <p:tgtEl>
                                          <p:spTgt spid="13">
                                            <p:txEl>
                                              <p:pRg st="0" end="0"/>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animEffect transition="in" filter="blinds(horizontal)">
                                      <p:cBhvr>
                                        <p:cTn id="15" dur="500"/>
                                        <p:tgtEl>
                                          <p:spTgt spid="13">
                                            <p:txEl>
                                              <p:pRg st="1" end="1"/>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3">
                                            <p:txEl>
                                              <p:pRg st="2" end="2"/>
                                            </p:txEl>
                                          </p:spTgt>
                                        </p:tgtEl>
                                        <p:attrNameLst>
                                          <p:attrName>style.visibility</p:attrName>
                                        </p:attrNameLst>
                                      </p:cBhvr>
                                      <p:to>
                                        <p:strVal val="visible"/>
                                      </p:to>
                                    </p:set>
                                    <p:animEffect transition="in" filter="blinds(horizontal)">
                                      <p:cBhvr>
                                        <p:cTn id="18" dur="500"/>
                                        <p:tgtEl>
                                          <p:spTgt spid="13">
                                            <p:txEl>
                                              <p:pRg st="2" end="2"/>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3">
                                            <p:txEl>
                                              <p:pRg st="3" end="3"/>
                                            </p:txEl>
                                          </p:spTgt>
                                        </p:tgtEl>
                                        <p:attrNameLst>
                                          <p:attrName>style.visibility</p:attrName>
                                        </p:attrNameLst>
                                      </p:cBhvr>
                                      <p:to>
                                        <p:strVal val="visible"/>
                                      </p:to>
                                    </p:set>
                                    <p:animEffect transition="in" filter="blinds(horizontal)">
                                      <p:cBhvr>
                                        <p:cTn id="21" dur="500"/>
                                        <p:tgtEl>
                                          <p:spTgt spid="13">
                                            <p:txEl>
                                              <p:pRg st="3" end="3"/>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3">
                                            <p:txEl>
                                              <p:pRg st="4" end="4"/>
                                            </p:txEl>
                                          </p:spTgt>
                                        </p:tgtEl>
                                        <p:attrNameLst>
                                          <p:attrName>style.visibility</p:attrName>
                                        </p:attrNameLst>
                                      </p:cBhvr>
                                      <p:to>
                                        <p:strVal val="visible"/>
                                      </p:to>
                                    </p:set>
                                    <p:animEffect transition="in" filter="blinds(horizontal)">
                                      <p:cBhvr>
                                        <p:cTn id="24" dur="500"/>
                                        <p:tgtEl>
                                          <p:spTgt spid="1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1"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blinds(horizontal)">
                                      <p:cBhvr>
                                        <p:cTn id="2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2" grpId="1"/>
      <p:bldP spid="13" grpId="0" build="p"/>
    </p:bldLst>
  </p:timing>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533400"/>
            <a:ext cx="8458200" cy="914400"/>
          </a:xfrm>
        </p:spPr>
        <p:txBody>
          <a:bodyPr/>
          <a:lstStyle/>
          <a:p>
            <a:pPr algn="ctr"/>
            <a:r>
              <a:rPr lang="en-IN" sz="4000" b="1" dirty="0" smtClean="0">
                <a:effectLst>
                  <a:outerShdw blurRad="38100" dist="38100" dir="2700000" algn="tl">
                    <a:srgbClr val="000000">
                      <a:alpha val="43137"/>
                    </a:srgbClr>
                  </a:outerShdw>
                </a:effectLst>
              </a:rPr>
              <a:t>EXAMINATION TECHNIQUES </a:t>
            </a:r>
            <a:endParaRPr lang="en-IN" sz="4000" b="1" dirty="0">
              <a:effectLst>
                <a:outerShdw blurRad="38100" dist="38100" dir="2700000" algn="tl">
                  <a:srgbClr val="000000">
                    <a:alpha val="43137"/>
                  </a:srgbClr>
                </a:outerShdw>
              </a:effectLst>
            </a:endParaRPr>
          </a:p>
        </p:txBody>
      </p:sp>
      <p:pic>
        <p:nvPicPr>
          <p:cNvPr id="1026" name="Picture 2" descr="C:\Users\Vikram Singh\Desktop\images.jpg"/>
          <p:cNvPicPr>
            <a:picLocks noChangeAspect="1" noChangeArrowheads="1"/>
          </p:cNvPicPr>
          <p:nvPr/>
        </p:nvPicPr>
        <p:blipFill>
          <a:blip r:embed="rId2"/>
          <a:srcRect/>
          <a:stretch>
            <a:fillRect/>
          </a:stretch>
        </p:blipFill>
        <p:spPr bwMode="auto">
          <a:xfrm>
            <a:off x="762000" y="2590800"/>
            <a:ext cx="8042030" cy="3733800"/>
          </a:xfrm>
          <a:prstGeom prst="rect">
            <a:avLst/>
          </a:prstGeom>
          <a:noFill/>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eaLnBrk="1" fontAlgn="auto" hangingPunct="1">
              <a:spcAft>
                <a:spcPts val="0"/>
              </a:spcAft>
              <a:defRPr/>
            </a:pPr>
            <a:r>
              <a:rPr lang="en-US" dirty="0" smtClean="0"/>
              <a:t>When you get the exam paper </a:t>
            </a:r>
            <a:endParaRPr lang="en-US" dirty="0"/>
          </a:p>
        </p:txBody>
      </p:sp>
      <p:sp>
        <p:nvSpPr>
          <p:cNvPr id="13315" name="Rectangle 3"/>
          <p:cNvSpPr>
            <a:spLocks noGrp="1" noChangeArrowheads="1"/>
          </p:cNvSpPr>
          <p:nvPr>
            <p:ph sz="quarter" idx="1"/>
          </p:nvPr>
        </p:nvSpPr>
        <p:spPr/>
        <p:txBody>
          <a:bodyPr/>
          <a:lstStyle/>
          <a:p>
            <a:pPr eaLnBrk="1" hangingPunct="1">
              <a:lnSpc>
                <a:spcPct val="90000"/>
              </a:lnSpc>
              <a:buFont typeface="Wingdings" pitchFamily="2" charset="2"/>
              <a:buChar char="ü"/>
            </a:pPr>
            <a:r>
              <a:rPr lang="en-US" sz="2800" dirty="0" smtClean="0">
                <a:latin typeface="Arial" pitchFamily="34" charset="0"/>
              </a:rPr>
              <a:t>Don’t get tensed about what you don’t know… </a:t>
            </a:r>
          </a:p>
          <a:p>
            <a:pPr eaLnBrk="1" hangingPunct="1">
              <a:lnSpc>
                <a:spcPct val="90000"/>
              </a:lnSpc>
              <a:buFont typeface="Wingdings" pitchFamily="2" charset="2"/>
              <a:buChar char="ü"/>
            </a:pPr>
            <a:r>
              <a:rPr lang="en-US" sz="2800" dirty="0" smtClean="0">
                <a:latin typeface="Arial" pitchFamily="34" charset="0"/>
              </a:rPr>
              <a:t>Concentrate on WHAT YOU KNOW</a:t>
            </a:r>
          </a:p>
          <a:p>
            <a:pPr eaLnBrk="1" hangingPunct="1">
              <a:lnSpc>
                <a:spcPct val="90000"/>
              </a:lnSpc>
              <a:buFont typeface="Wingdings" pitchFamily="2" charset="2"/>
              <a:buChar char="ü"/>
            </a:pPr>
            <a:endParaRPr lang="en-US" sz="2800" dirty="0" smtClean="0">
              <a:latin typeface="Arial" pitchFamily="34" charset="0"/>
            </a:endParaRPr>
          </a:p>
          <a:p>
            <a:pPr eaLnBrk="1" hangingPunct="1">
              <a:lnSpc>
                <a:spcPct val="90000"/>
              </a:lnSpc>
              <a:buFont typeface="Wingdings" pitchFamily="2" charset="2"/>
              <a:buChar char="ü"/>
            </a:pPr>
            <a:r>
              <a:rPr lang="en-US" sz="2800" dirty="0" smtClean="0">
                <a:latin typeface="Arial" pitchFamily="34" charset="0"/>
              </a:rPr>
              <a:t>Of course do the ones which you know the best and write something at least for the ones that you don’t know </a:t>
            </a:r>
          </a:p>
          <a:p>
            <a:pPr eaLnBrk="1" hangingPunct="1">
              <a:lnSpc>
                <a:spcPct val="90000"/>
              </a:lnSpc>
              <a:buFont typeface="Wingdings" pitchFamily="2" charset="2"/>
              <a:buChar char="ü"/>
            </a:pPr>
            <a:endParaRPr lang="en-US" sz="2800" dirty="0" smtClean="0">
              <a:latin typeface="Arial" pitchFamily="34" charset="0"/>
            </a:endParaRPr>
          </a:p>
          <a:p>
            <a:pPr eaLnBrk="1" hangingPunct="1">
              <a:lnSpc>
                <a:spcPct val="90000"/>
              </a:lnSpc>
              <a:buFont typeface="Wingdings" pitchFamily="2" charset="2"/>
              <a:buChar char="ü"/>
            </a:pPr>
            <a:r>
              <a:rPr lang="en-US" sz="2800" dirty="0" smtClean="0">
                <a:latin typeface="Arial" pitchFamily="34" charset="0"/>
              </a:rPr>
              <a:t>Please read/ understand the question carefully  “Outline, Compare, Discuss, Short notes” are all different type of questions</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pPr algn="ctr" eaLnBrk="1" fontAlgn="auto" hangingPunct="1">
              <a:spcAft>
                <a:spcPts val="0"/>
              </a:spcAft>
              <a:defRPr/>
            </a:pPr>
            <a:r>
              <a:rPr lang="en-US" sz="3200" dirty="0" smtClean="0"/>
              <a:t>When you get the exam paper </a:t>
            </a:r>
            <a:endParaRPr lang="en-US" sz="3200" b="1" dirty="0">
              <a:effectLst>
                <a:outerShdw blurRad="38100" dist="38100" dir="2700000" algn="tl">
                  <a:srgbClr val="FFFFFF"/>
                </a:outerShdw>
              </a:effectLst>
              <a:latin typeface="Arial" charset="0"/>
            </a:endParaRPr>
          </a:p>
        </p:txBody>
      </p:sp>
      <p:sp>
        <p:nvSpPr>
          <p:cNvPr id="15363" name="Rectangle 3"/>
          <p:cNvSpPr>
            <a:spLocks noGrp="1" noChangeArrowheads="1"/>
          </p:cNvSpPr>
          <p:nvPr>
            <p:ph sz="quarter" idx="1"/>
          </p:nvPr>
        </p:nvSpPr>
        <p:spPr>
          <a:xfrm>
            <a:off x="612648" y="1676400"/>
            <a:ext cx="8153400" cy="4495800"/>
          </a:xfrm>
        </p:spPr>
        <p:txBody>
          <a:bodyPr/>
          <a:lstStyle/>
          <a:p>
            <a:pPr eaLnBrk="1" hangingPunct="1">
              <a:buFont typeface="Wingdings" pitchFamily="2" charset="2"/>
              <a:buChar char="ü"/>
            </a:pPr>
            <a:r>
              <a:rPr lang="en-US" sz="2800" dirty="0" smtClean="0">
                <a:latin typeface="Arial" pitchFamily="34" charset="0"/>
              </a:rPr>
              <a:t>You will get marks on what you have answered AND NOT on how much you have studied!!</a:t>
            </a:r>
          </a:p>
          <a:p>
            <a:pPr eaLnBrk="1" hangingPunct="1">
              <a:buFont typeface="Wingdings" pitchFamily="2" charset="2"/>
              <a:buChar char="ü"/>
            </a:pPr>
            <a:endParaRPr lang="en-US" sz="2800" dirty="0" smtClean="0">
              <a:latin typeface="Arial" pitchFamily="34" charset="0"/>
            </a:endParaRPr>
          </a:p>
          <a:p>
            <a:pPr eaLnBrk="1" hangingPunct="1">
              <a:buFont typeface="Wingdings" pitchFamily="2" charset="2"/>
              <a:buChar char="ü"/>
            </a:pPr>
            <a:r>
              <a:rPr lang="en-US" sz="2800" dirty="0" smtClean="0">
                <a:latin typeface="Arial" pitchFamily="34" charset="0"/>
              </a:rPr>
              <a:t>Try and have a small introduction, the main answer and a conclusion to each of your answers. </a:t>
            </a:r>
          </a:p>
          <a:p>
            <a:pPr eaLnBrk="1" hangingPunct="1">
              <a:buFont typeface="Wingdings" pitchFamily="2" charset="2"/>
              <a:buChar char="ü"/>
            </a:pPr>
            <a:endParaRPr lang="en-US" sz="2800" dirty="0" smtClean="0">
              <a:latin typeface="Arial" pitchFamily="34" charset="0"/>
            </a:endParaRPr>
          </a:p>
          <a:p>
            <a:pPr eaLnBrk="1" hangingPunct="1">
              <a:buFont typeface="Wingdings" pitchFamily="2" charset="2"/>
              <a:buChar char="ü"/>
            </a:pPr>
            <a:r>
              <a:rPr lang="en-US" sz="2800" dirty="0" smtClean="0">
                <a:latin typeface="Arial" pitchFamily="34" charset="0"/>
              </a:rPr>
              <a:t>A Good Handwriting and Neat Answer Sheet </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ctr">
              <a:buNone/>
            </a:pPr>
            <a:endParaRPr lang="en-IN" sz="4000" b="1" dirty="0" smtClean="0"/>
          </a:p>
          <a:p>
            <a:pPr algn="ctr">
              <a:buNone/>
            </a:pPr>
            <a:r>
              <a:rPr lang="en-IN" sz="4000" b="1" dirty="0" smtClean="0"/>
              <a:t>THANK YOU</a:t>
            </a:r>
          </a:p>
          <a:p>
            <a:pPr algn="ctr">
              <a:buNone/>
            </a:pPr>
            <a:r>
              <a:rPr lang="en-IN" sz="4000" b="1" dirty="0" smtClean="0"/>
              <a:t>Made by :</a:t>
            </a:r>
          </a:p>
          <a:p>
            <a:pPr algn="ctr">
              <a:buNone/>
            </a:pPr>
            <a:r>
              <a:rPr lang="en-IN" sz="4000" b="1" dirty="0" err="1" smtClean="0"/>
              <a:t>Bhavna</a:t>
            </a:r>
            <a:r>
              <a:rPr lang="en-IN" sz="4000" b="1" dirty="0" smtClean="0"/>
              <a:t> </a:t>
            </a:r>
            <a:r>
              <a:rPr lang="en-IN" sz="4000" b="1" dirty="0" err="1" smtClean="0"/>
              <a:t>Chibber</a:t>
            </a:r>
            <a:r>
              <a:rPr lang="en-IN" sz="4000" b="1" dirty="0" smtClean="0"/>
              <a:t>  </a:t>
            </a:r>
          </a:p>
          <a:p>
            <a:pPr algn="ctr">
              <a:buNone/>
            </a:pPr>
            <a:r>
              <a:rPr lang="en-IN" sz="4000" b="1" dirty="0" smtClean="0"/>
              <a:t>PGT comp. sc.</a:t>
            </a:r>
            <a:endParaRPr lang="en-IN" sz="4000" b="1" dirty="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WORD EXAMS MEANS???</a:t>
            </a:r>
            <a:endParaRPr lang="en-IN" dirty="0"/>
          </a:p>
        </p:txBody>
      </p:sp>
      <p:sp>
        <p:nvSpPr>
          <p:cNvPr id="3" name="Content Placeholder 2"/>
          <p:cNvSpPr>
            <a:spLocks noGrp="1"/>
          </p:cNvSpPr>
          <p:nvPr>
            <p:ph sz="quarter" idx="1"/>
          </p:nvPr>
        </p:nvSpPr>
        <p:spPr>
          <a:xfrm>
            <a:off x="533400" y="1828800"/>
            <a:ext cx="8153400" cy="4495800"/>
          </a:xfrm>
        </p:spPr>
        <p:txBody>
          <a:bodyPr/>
          <a:lstStyle/>
          <a:p>
            <a:pPr marL="514350" indent="-514350">
              <a:buAutoNum type="arabicParenR"/>
            </a:pPr>
            <a:r>
              <a:rPr lang="en-IN" dirty="0" smtClean="0"/>
              <a:t>Not Again!!</a:t>
            </a:r>
          </a:p>
          <a:p>
            <a:pPr marL="514350" indent="-514350">
              <a:buAutoNum type="arabicParenR"/>
            </a:pPr>
            <a:r>
              <a:rPr lang="en-IN" dirty="0" smtClean="0"/>
              <a:t>Tension </a:t>
            </a:r>
          </a:p>
          <a:p>
            <a:pPr marL="514350" indent="-514350">
              <a:buAutoNum type="arabicParenR"/>
            </a:pPr>
            <a:r>
              <a:rPr lang="en-IN" dirty="0" smtClean="0"/>
              <a:t>Fear/ Anxiety </a:t>
            </a:r>
          </a:p>
          <a:p>
            <a:pPr marL="514350" indent="-514350">
              <a:buAutoNum type="arabicParenR"/>
            </a:pPr>
            <a:r>
              <a:rPr lang="en-IN" dirty="0" smtClean="0"/>
              <a:t>Sleep less nights and days </a:t>
            </a:r>
          </a:p>
          <a:p>
            <a:pPr marL="514350" indent="-514350">
              <a:buAutoNum type="arabicParenR"/>
            </a:pPr>
            <a:r>
              <a:rPr lang="en-IN" dirty="0" smtClean="0"/>
              <a:t>No games, watching T.V, or going out with friends...</a:t>
            </a:r>
            <a:endParaRPr lang="en-IN" dirty="0"/>
          </a:p>
        </p:txBody>
      </p:sp>
      <p:pic>
        <p:nvPicPr>
          <p:cNvPr id="2050" name="Picture 2" descr="C:\Users\Vikram Singh\Desktop\images (1).jpg"/>
          <p:cNvPicPr>
            <a:picLocks noChangeAspect="1" noChangeArrowheads="1"/>
          </p:cNvPicPr>
          <p:nvPr/>
        </p:nvPicPr>
        <p:blipFill>
          <a:blip r:embed="rId2"/>
          <a:srcRect/>
          <a:stretch>
            <a:fillRect/>
          </a:stretch>
        </p:blipFill>
        <p:spPr bwMode="auto">
          <a:xfrm>
            <a:off x="7010400" y="1524000"/>
            <a:ext cx="1809750" cy="1733550"/>
          </a:xfrm>
          <a:prstGeom prst="rect">
            <a:avLst/>
          </a:prstGeom>
          <a:noFill/>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WHY CONDUCT EXAMS  </a:t>
            </a:r>
            <a:endParaRPr lang="en-IN" dirty="0"/>
          </a:p>
        </p:txBody>
      </p:sp>
      <p:sp>
        <p:nvSpPr>
          <p:cNvPr id="3" name="Content Placeholder 2"/>
          <p:cNvSpPr>
            <a:spLocks noGrp="1"/>
          </p:cNvSpPr>
          <p:nvPr>
            <p:ph sz="quarter" idx="1"/>
          </p:nvPr>
        </p:nvSpPr>
        <p:spPr/>
        <p:txBody>
          <a:bodyPr>
            <a:normAutofit/>
          </a:bodyPr>
          <a:lstStyle/>
          <a:p>
            <a:pPr marL="514350" indent="-514350">
              <a:buAutoNum type="arabicParenR"/>
            </a:pPr>
            <a:r>
              <a:rPr lang="en-IN" dirty="0" smtClean="0">
                <a:solidFill>
                  <a:schemeClr val="tx1"/>
                </a:solidFill>
              </a:rPr>
              <a:t>Please remember, NO teacher wants you to FAIL!!</a:t>
            </a:r>
          </a:p>
          <a:p>
            <a:pPr marL="514350" indent="-514350">
              <a:buAutoNum type="arabicParenR"/>
            </a:pPr>
            <a:r>
              <a:rPr lang="en-IN" dirty="0" smtClean="0">
                <a:solidFill>
                  <a:schemeClr val="tx1"/>
                </a:solidFill>
              </a:rPr>
              <a:t>Exams are just a method to evaluate your academic, and mental growth suitability for the next higher class </a:t>
            </a:r>
          </a:p>
          <a:p>
            <a:pPr marL="514350" indent="-514350">
              <a:buAutoNum type="arabicParenR"/>
            </a:pPr>
            <a:r>
              <a:rPr lang="en-IN" dirty="0" smtClean="0">
                <a:solidFill>
                  <a:schemeClr val="tx1"/>
                </a:solidFill>
              </a:rPr>
              <a:t>Exams also ensure that you learn what has been taught to you. Please remember  whatever information received now will help you in future...</a:t>
            </a:r>
          </a:p>
          <a:p>
            <a:pPr marL="514350" indent="-514350">
              <a:buAutoNum type="arabicParenR"/>
            </a:pPr>
            <a:endParaRPr lang="en-IN" dirty="0">
              <a:solidFill>
                <a:schemeClr val="tx1"/>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fontAlgn="auto" hangingPunct="1">
              <a:spcAft>
                <a:spcPts val="0"/>
              </a:spcAft>
              <a:defRPr/>
            </a:pPr>
            <a:r>
              <a:rPr lang="en-US" dirty="0" smtClean="0"/>
              <a:t>Why is there exam stress??</a:t>
            </a:r>
            <a:endParaRPr lang="en-US" dirty="0"/>
          </a:p>
        </p:txBody>
      </p:sp>
      <p:sp>
        <p:nvSpPr>
          <p:cNvPr id="7" name="Content Placeholder 6"/>
          <p:cNvSpPr>
            <a:spLocks noGrp="1"/>
          </p:cNvSpPr>
          <p:nvPr>
            <p:ph sz="quarter" idx="1"/>
          </p:nvPr>
        </p:nvSpPr>
        <p:spPr/>
        <p:txBody>
          <a:bodyPr/>
          <a:lstStyle/>
          <a:p>
            <a:pPr>
              <a:buFont typeface="Wingdings" pitchFamily="2" charset="2"/>
              <a:buChar char="Ø"/>
            </a:pPr>
            <a:r>
              <a:rPr lang="en-IN" dirty="0" smtClean="0"/>
              <a:t>Parental Pressure</a:t>
            </a:r>
          </a:p>
          <a:p>
            <a:pPr>
              <a:buFont typeface="Wingdings" pitchFamily="2" charset="2"/>
              <a:buChar char="Ø"/>
            </a:pPr>
            <a:r>
              <a:rPr lang="en-IN" dirty="0" smtClean="0"/>
              <a:t>Pressure of getting good marks </a:t>
            </a:r>
          </a:p>
          <a:p>
            <a:pPr>
              <a:buFont typeface="Wingdings" pitchFamily="2" charset="2"/>
              <a:buChar char="Ø"/>
            </a:pPr>
            <a:r>
              <a:rPr lang="en-IN" dirty="0" smtClean="0"/>
              <a:t>Competitiveness </a:t>
            </a:r>
          </a:p>
          <a:p>
            <a:pPr>
              <a:buFont typeface="Wingdings" pitchFamily="2" charset="2"/>
              <a:buChar char="Ø"/>
            </a:pPr>
            <a:r>
              <a:rPr lang="en-IN" dirty="0" smtClean="0"/>
              <a:t>Pressure of failure/ rejection/ or being left out </a:t>
            </a:r>
          </a:p>
          <a:p>
            <a:pPr>
              <a:buFont typeface="Wingdings" pitchFamily="2" charset="2"/>
              <a:buChar char="Ø"/>
            </a:pPr>
            <a:r>
              <a:rPr lang="en-IN" dirty="0" smtClean="0"/>
              <a:t>Fear of being ridiculed by parents, siblings, friends, neighbours etc. </a:t>
            </a:r>
            <a:endParaRPr lang="en-IN" dirty="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52400"/>
            <a:ext cx="8153400" cy="990600"/>
          </a:xfrm>
        </p:spPr>
        <p:txBody>
          <a:bodyPr>
            <a:normAutofit fontScale="90000"/>
          </a:bodyPr>
          <a:lstStyle/>
          <a:p>
            <a:pPr algn="ctr"/>
            <a:r>
              <a:rPr lang="en-IN" dirty="0" smtClean="0"/>
              <a:t>Why do you forget what you have learnt </a:t>
            </a:r>
            <a:endParaRPr lang="en-IN" dirty="0"/>
          </a:p>
        </p:txBody>
      </p:sp>
      <p:sp>
        <p:nvSpPr>
          <p:cNvPr id="3" name="Content Placeholder 2"/>
          <p:cNvSpPr>
            <a:spLocks noGrp="1"/>
          </p:cNvSpPr>
          <p:nvPr>
            <p:ph sz="quarter" idx="1"/>
          </p:nvPr>
        </p:nvSpPr>
        <p:spPr>
          <a:xfrm>
            <a:off x="612648" y="2133600"/>
            <a:ext cx="8153400" cy="4495800"/>
          </a:xfrm>
        </p:spPr>
        <p:txBody>
          <a:bodyPr/>
          <a:lstStyle/>
          <a:p>
            <a:pPr marL="514350" indent="-514350">
              <a:buAutoNum type="arabicParenR"/>
            </a:pPr>
            <a:r>
              <a:rPr lang="en-IN" dirty="0" smtClean="0"/>
              <a:t>Not prepared/studied well </a:t>
            </a:r>
          </a:p>
          <a:p>
            <a:pPr marL="514350" indent="-514350">
              <a:buAutoNum type="arabicParenR"/>
            </a:pPr>
            <a:r>
              <a:rPr lang="en-IN" dirty="0" smtClean="0"/>
              <a:t>Not revised properly </a:t>
            </a:r>
          </a:p>
          <a:p>
            <a:pPr marL="514350" indent="-514350">
              <a:buAutoNum type="arabicParenR"/>
            </a:pPr>
            <a:r>
              <a:rPr lang="en-IN" dirty="0" smtClean="0"/>
              <a:t>Not taken appropriate rest and nutrition </a:t>
            </a:r>
          </a:p>
          <a:p>
            <a:pPr marL="514350" indent="-514350">
              <a:buAutoNum type="arabicParenR"/>
            </a:pPr>
            <a:r>
              <a:rPr lang="en-IN" dirty="0" smtClean="0"/>
              <a:t>Mind full of negative thoughts </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dirty="0" smtClean="0"/>
              <a:t>Tips to study </a:t>
            </a:r>
            <a:endParaRPr lang="en-IN" dirty="0"/>
          </a:p>
        </p:txBody>
      </p:sp>
      <p:sp>
        <p:nvSpPr>
          <p:cNvPr id="3" name="Content Placeholder 2"/>
          <p:cNvSpPr>
            <a:spLocks noGrp="1"/>
          </p:cNvSpPr>
          <p:nvPr>
            <p:ph sz="quarter" idx="1"/>
          </p:nvPr>
        </p:nvSpPr>
        <p:spPr>
          <a:xfrm>
            <a:off x="612648" y="1905000"/>
            <a:ext cx="8153400" cy="4495800"/>
          </a:xfrm>
        </p:spPr>
        <p:txBody>
          <a:bodyPr/>
          <a:lstStyle/>
          <a:p>
            <a:pPr marL="514350" indent="-514350">
              <a:buAutoNum type="arabicParenR"/>
            </a:pPr>
            <a:r>
              <a:rPr lang="en-IN" dirty="0" smtClean="0"/>
              <a:t>Take up the difficult subject first </a:t>
            </a:r>
          </a:p>
          <a:p>
            <a:pPr marL="514350" indent="-514350">
              <a:buAutoNum type="arabicParenR"/>
            </a:pPr>
            <a:r>
              <a:rPr lang="en-IN" dirty="0" smtClean="0"/>
              <a:t>Try and read through the entire syllabus to find out your strengths and weak areas</a:t>
            </a:r>
          </a:p>
          <a:p>
            <a:pPr marL="514350" indent="-514350">
              <a:buAutoNum type="arabicParenR"/>
            </a:pPr>
            <a:r>
              <a:rPr lang="en-IN" dirty="0" smtClean="0"/>
              <a:t>Focus on topics in which you are sure you will score, BUT DO read the ones that you find difficult </a:t>
            </a:r>
            <a:endParaRPr lang="en-IN" dirty="0"/>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Tips to study</a:t>
            </a:r>
            <a:endParaRPr lang="en-IN" dirty="0"/>
          </a:p>
        </p:txBody>
      </p:sp>
      <p:sp>
        <p:nvSpPr>
          <p:cNvPr id="3" name="Content Placeholder 2"/>
          <p:cNvSpPr>
            <a:spLocks noGrp="1"/>
          </p:cNvSpPr>
          <p:nvPr>
            <p:ph sz="quarter" idx="1"/>
          </p:nvPr>
        </p:nvSpPr>
        <p:spPr>
          <a:xfrm>
            <a:off x="304800" y="1219200"/>
            <a:ext cx="8686800" cy="4525962"/>
          </a:xfrm>
        </p:spPr>
        <p:txBody>
          <a:bodyPr/>
          <a:lstStyle/>
          <a:p>
            <a:pPr marL="514350" indent="-514350">
              <a:buNone/>
            </a:pPr>
            <a:r>
              <a:rPr lang="en-IN" dirty="0" smtClean="0"/>
              <a:t>4) Break the chapter into sub topics yourself. You should be able to remember the contents of the entire chapter. </a:t>
            </a:r>
          </a:p>
          <a:p>
            <a:pPr marL="514350" indent="-514350">
              <a:buNone/>
            </a:pPr>
            <a:r>
              <a:rPr lang="en-IN" dirty="0" smtClean="0"/>
              <a:t>5) If you are not the one who learns everything by heart... Try this strategy..read the chapter once generally, then read it carefully the second time.. And the third time you will mostly remember the content of the chapter!!</a:t>
            </a:r>
          </a:p>
          <a:p>
            <a:pPr marL="514350" indent="-514350">
              <a:buAutoNum type="arabicParenR"/>
            </a:pPr>
            <a:endParaRPr lang="en-IN" dirty="0" smtClean="0"/>
          </a:p>
          <a:p>
            <a:pPr marL="514350" indent="-514350">
              <a:buAutoNum type="arabicParenR"/>
            </a:pPr>
            <a:endParaRPr lang="en-IN" dirty="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Tips  to study</a:t>
            </a:r>
            <a:endParaRPr lang="en-IN" dirty="0"/>
          </a:p>
        </p:txBody>
      </p:sp>
      <p:sp>
        <p:nvSpPr>
          <p:cNvPr id="3" name="Content Placeholder 2"/>
          <p:cNvSpPr>
            <a:spLocks noGrp="1"/>
          </p:cNvSpPr>
          <p:nvPr>
            <p:ph sz="quarter" idx="1"/>
          </p:nvPr>
        </p:nvSpPr>
        <p:spPr/>
        <p:txBody>
          <a:bodyPr/>
          <a:lstStyle/>
          <a:p>
            <a:pPr>
              <a:buNone/>
            </a:pPr>
            <a:r>
              <a:rPr lang="en-IN" dirty="0" smtClean="0"/>
              <a:t>6) Close your eyes and do a mental revision... You should be able to visualise the chapters</a:t>
            </a:r>
          </a:p>
          <a:p>
            <a:pPr>
              <a:buNone/>
            </a:pPr>
            <a:r>
              <a:rPr lang="en-IN" dirty="0" smtClean="0"/>
              <a:t>7) Don’t get worried by what and how much your friends have studied!!</a:t>
            </a:r>
          </a:p>
          <a:p>
            <a:pPr>
              <a:buNone/>
            </a:pPr>
            <a:r>
              <a:rPr lang="en-IN" dirty="0" smtClean="0"/>
              <a:t>8)Its not important how many hours you study... What is important is HOW/ WHAT you study. Recreation is important</a:t>
            </a:r>
          </a:p>
          <a:p>
            <a:pPr>
              <a:buNone/>
            </a:pPr>
            <a:endParaRPr lang="en-IN" dirty="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fontAlgn="auto" hangingPunct="1">
              <a:spcAft>
                <a:spcPts val="0"/>
              </a:spcAft>
              <a:defRPr/>
            </a:pPr>
            <a:r>
              <a:rPr lang="en-US" dirty="0" smtClean="0"/>
              <a:t>At the exam centre </a:t>
            </a:r>
            <a:endParaRPr lang="en-US" dirty="0"/>
          </a:p>
        </p:txBody>
      </p:sp>
      <p:sp>
        <p:nvSpPr>
          <p:cNvPr id="12291" name="Rectangle 3"/>
          <p:cNvSpPr>
            <a:spLocks noGrp="1" noChangeArrowheads="1"/>
          </p:cNvSpPr>
          <p:nvPr>
            <p:ph sz="quarter" idx="1"/>
          </p:nvPr>
        </p:nvSpPr>
        <p:spPr/>
        <p:txBody>
          <a:bodyPr/>
          <a:lstStyle/>
          <a:p>
            <a:pPr marL="609600" indent="-609600" eaLnBrk="1" hangingPunct="1">
              <a:lnSpc>
                <a:spcPct val="90000"/>
              </a:lnSpc>
              <a:buClr>
                <a:schemeClr val="tx1"/>
              </a:buClr>
              <a:buFont typeface="Wingdings" pitchFamily="2" charset="2"/>
              <a:buChar char="Ø"/>
            </a:pPr>
            <a:r>
              <a:rPr lang="en-US" sz="2800" dirty="0" smtClean="0">
                <a:latin typeface="Arial" pitchFamily="34" charset="0"/>
              </a:rPr>
              <a:t>Don’t get tensed by what your friends have studied/ or what you have missed out on.. If possible don’t discuss </a:t>
            </a:r>
          </a:p>
          <a:p>
            <a:pPr marL="609600" indent="-609600" eaLnBrk="1" hangingPunct="1">
              <a:lnSpc>
                <a:spcPct val="90000"/>
              </a:lnSpc>
              <a:buClr>
                <a:schemeClr val="tx1"/>
              </a:buClr>
              <a:buNone/>
            </a:pPr>
            <a:endParaRPr lang="en-US" sz="2800" dirty="0" smtClean="0">
              <a:latin typeface="Arial" pitchFamily="34" charset="0"/>
            </a:endParaRPr>
          </a:p>
          <a:p>
            <a:pPr marL="609600" indent="-609600" eaLnBrk="1" hangingPunct="1">
              <a:lnSpc>
                <a:spcPct val="90000"/>
              </a:lnSpc>
              <a:buClr>
                <a:schemeClr val="tx1"/>
              </a:buClr>
              <a:buFont typeface="Wingdings" pitchFamily="2" charset="2"/>
              <a:buChar char="Ø"/>
            </a:pPr>
            <a:r>
              <a:rPr lang="en-US" sz="2800" dirty="0" smtClean="0">
                <a:latin typeface="Arial" pitchFamily="34" charset="0"/>
              </a:rPr>
              <a:t>Just forget about the results of the exams, remove negative thoughts</a:t>
            </a:r>
          </a:p>
          <a:p>
            <a:pPr marL="609600" indent="-609600" eaLnBrk="1" hangingPunct="1">
              <a:lnSpc>
                <a:spcPct val="90000"/>
              </a:lnSpc>
              <a:buClr>
                <a:schemeClr val="tx1"/>
              </a:buClr>
              <a:buNone/>
            </a:pPr>
            <a:endParaRPr lang="en-US" sz="2800" dirty="0" smtClean="0">
              <a:latin typeface="Arial" pitchFamily="34" charset="0"/>
            </a:endParaRPr>
          </a:p>
          <a:p>
            <a:pPr marL="609600" indent="-609600" eaLnBrk="1" hangingPunct="1">
              <a:lnSpc>
                <a:spcPct val="90000"/>
              </a:lnSpc>
              <a:buClr>
                <a:schemeClr val="tx1"/>
              </a:buClr>
              <a:buFont typeface="Wingdings" pitchFamily="2" charset="2"/>
              <a:buChar char="Ø"/>
            </a:pPr>
            <a:r>
              <a:rPr lang="en-US" sz="2800" dirty="0" smtClean="0">
                <a:latin typeface="Arial" pitchFamily="34" charset="0"/>
              </a:rPr>
              <a:t>Take the  exam as a challenge to show your academic achievements</a:t>
            </a:r>
          </a:p>
        </p:txBody>
      </p:sp>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247</TotalTime>
  <Words>502</Words>
  <Application>Microsoft PowerPoint</Application>
  <PresentationFormat>On-screen Show (4:3)</PresentationFormat>
  <Paragraphs>57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Median</vt:lpstr>
      <vt:lpstr>Slide 1</vt:lpstr>
      <vt:lpstr>WORD EXAMS MEANS???</vt:lpstr>
      <vt:lpstr>WHY CONDUCT EXAMS  </vt:lpstr>
      <vt:lpstr>Why is there exam stress??</vt:lpstr>
      <vt:lpstr>Why do you forget what you have learnt </vt:lpstr>
      <vt:lpstr>Tips to study </vt:lpstr>
      <vt:lpstr>Tips to study</vt:lpstr>
      <vt:lpstr>Tips  to study</vt:lpstr>
      <vt:lpstr>At the exam centre </vt:lpstr>
      <vt:lpstr>When you get the exam paper </vt:lpstr>
      <vt:lpstr>When you get the exam paper </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Management</dc:title>
  <dc:creator>radhika</dc:creator>
  <cp:lastModifiedBy>renu </cp:lastModifiedBy>
  <cp:revision>52</cp:revision>
  <dcterms:created xsi:type="dcterms:W3CDTF">2006-09-26T04:46:08Z</dcterms:created>
  <dcterms:modified xsi:type="dcterms:W3CDTF">2014-02-19T09:13:45Z</dcterms:modified>
</cp:coreProperties>
</file>