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61" r:id="rId4"/>
    <p:sldId id="266" r:id="rId5"/>
    <p:sldId id="263" r:id="rId6"/>
    <p:sldId id="264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6" r:id="rId18"/>
    <p:sldId id="278" r:id="rId19"/>
    <p:sldId id="279" r:id="rId20"/>
    <p:sldId id="281" r:id="rId21"/>
    <p:sldId id="282" r:id="rId22"/>
    <p:sldId id="280" r:id="rId23"/>
    <p:sldId id="25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55"/>
    <a:srgbClr val="007A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C7F73-5789-4267-B900-AD3FD5041721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93575-A332-47ED-8B71-1D10E9B574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93575-A332-47ED-8B71-1D10E9B5747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D7337-06D2-44AF-9240-EF8C95F4E0ED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FFBAC-3F21-44EB-A478-88B2E8118A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rio-luigi-paper-wallpapers-backgrounds-for-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2209800" y="1143000"/>
            <a:ext cx="6934200" cy="2057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9321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</a:rPr>
              <a:t>Area and Perimeter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3716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Find the area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of </a:t>
            </a:r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these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Rectangles</a:t>
            </a:r>
            <a:endParaRPr lang="en-US" sz="4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81000" y="1143000"/>
            <a:ext cx="990600" cy="2286000"/>
            <a:chOff x="381000" y="1828800"/>
            <a:chExt cx="990600" cy="22860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762000" y="2362200"/>
              <a:ext cx="609600" cy="1752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914400" y="18288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81000" y="28956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86400" y="3505200"/>
            <a:ext cx="2514600" cy="1828800"/>
            <a:chOff x="5486400" y="4343400"/>
            <a:chExt cx="2514600" cy="18288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867400" y="4724400"/>
              <a:ext cx="2133600" cy="1447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5486400" y="52578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705600" y="4343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86000" y="1905000"/>
            <a:ext cx="1600200" cy="3352800"/>
            <a:chOff x="2286000" y="2667000"/>
            <a:chExt cx="1600200" cy="33528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667000" y="3124200"/>
              <a:ext cx="1219200" cy="2895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72000" y="1143000"/>
            <a:ext cx="4038600" cy="1600200"/>
            <a:chOff x="4724400" y="2057400"/>
            <a:chExt cx="4038600" cy="16002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105400" y="2514600"/>
              <a:ext cx="3657600" cy="1143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724400" y="27432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6705600" y="2057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62200" y="6096000"/>
            <a:ext cx="4191000" cy="533400"/>
            <a:chOff x="2667000" y="6248400"/>
            <a:chExt cx="4191000" cy="533400"/>
          </a:xfrm>
        </p:grpSpPr>
        <p:sp>
          <p:nvSpPr>
            <p:cNvPr id="24" name="Rounded Rectangle 23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hlinkClick r:id="rId2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Area of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 Square</a:t>
            </a:r>
            <a:endParaRPr lang="en-US" sz="4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228600" y="2590800"/>
            <a:ext cx="4800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find the area of a square by multiplying the side by itself.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57800" y="2133600"/>
            <a:ext cx="2819400" cy="2743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816475" y="3200400"/>
            <a:ext cx="593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3716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Find the area of these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squares </a:t>
            </a:r>
            <a:endParaRPr lang="en-US" sz="4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90600" y="1295400"/>
            <a:ext cx="838200" cy="1219200"/>
            <a:chOff x="990600" y="2057400"/>
            <a:chExt cx="838200" cy="12192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990600" y="2438400"/>
              <a:ext cx="8382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219200" y="2057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05600" y="990600"/>
            <a:ext cx="2057400" cy="2438400"/>
            <a:chOff x="6705600" y="2514600"/>
            <a:chExt cx="2057400" cy="24384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05600" y="2895600"/>
              <a:ext cx="2057400" cy="2057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7467600" y="25146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6600" y="990600"/>
            <a:ext cx="2362200" cy="2667000"/>
            <a:chOff x="3276600" y="1600200"/>
            <a:chExt cx="2362200" cy="26670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276600" y="1981200"/>
              <a:ext cx="2362200" cy="228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01812" y="4419600"/>
            <a:ext cx="1422988" cy="1066800"/>
            <a:chOff x="5029200" y="5105400"/>
            <a:chExt cx="1422988" cy="10668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029200" y="5105400"/>
              <a:ext cx="1066800" cy="1066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6096000" y="5486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0" y="3962400"/>
            <a:ext cx="2514600" cy="1905000"/>
            <a:chOff x="990600" y="4648200"/>
            <a:chExt cx="2514600" cy="19050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524000" y="4648200"/>
              <a:ext cx="1981200" cy="1905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990600" y="53340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16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819400" y="6172200"/>
            <a:ext cx="4191000" cy="533400"/>
            <a:chOff x="2667000" y="6248400"/>
            <a:chExt cx="4191000" cy="533400"/>
          </a:xfrm>
        </p:grpSpPr>
        <p:sp>
          <p:nvSpPr>
            <p:cNvPr id="22" name="Rounded Rectangle 21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hlinkClick r:id="rId2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096000" cy="9144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Area of a Triangle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4495800"/>
            <a:ext cx="8610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Finding the area of a triangle is different.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Area of a triangle = ½ (base x height)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***(Base x height) is the same as (length x width).***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819400" y="1066800"/>
            <a:ext cx="4267200" cy="28194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33600" y="2209800"/>
            <a:ext cx="70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419600" y="39624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Area of a Triangle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066800"/>
            <a:ext cx="9144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Sometimes it makes it easier to remember if you can imagine it like this: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133600" y="2133600"/>
            <a:ext cx="4267200" cy="28194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47800" y="3200400"/>
            <a:ext cx="70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62400" y="50292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133600" y="2133600"/>
            <a:ext cx="426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6400800" y="2133600"/>
            <a:ext cx="0" cy="281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334000"/>
            <a:ext cx="9220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triangle is half of a rectangle or square. This is because the base (4) x the height (3) would be the same as the length x the width of a rectangle.</a:t>
            </a:r>
          </a:p>
          <a:p>
            <a:endParaRPr lang="en-US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Find the area of these T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riangles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343400" y="1447800"/>
            <a:ext cx="4495800" cy="1828800"/>
            <a:chOff x="4343400" y="1447800"/>
            <a:chExt cx="4495800" cy="1828800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4724400" y="1447800"/>
              <a:ext cx="4114800" cy="12954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019800" y="28149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48000" y="1905000"/>
            <a:ext cx="2514600" cy="4038600"/>
            <a:chOff x="3048000" y="2057400"/>
            <a:chExt cx="2667000" cy="4267200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429000" y="2057400"/>
              <a:ext cx="2286000" cy="3810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4343400" y="58629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8600" y="1676400"/>
            <a:ext cx="2590800" cy="3200400"/>
            <a:chOff x="228600" y="1676400"/>
            <a:chExt cx="2590800" cy="32004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28600" y="1676400"/>
              <a:ext cx="2590800" cy="26670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396412" y="44151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447800" y="3048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524000" y="16764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19800" y="3810000"/>
            <a:ext cx="2590800" cy="1524000"/>
            <a:chOff x="6019800" y="3810000"/>
            <a:chExt cx="2590800" cy="1524000"/>
          </a:xfrm>
        </p:grpSpPr>
        <p:grpSp>
          <p:nvGrpSpPr>
            <p:cNvPr id="23" name="Group 22"/>
            <p:cNvGrpSpPr/>
            <p:nvPr/>
          </p:nvGrpSpPr>
          <p:grpSpPr>
            <a:xfrm>
              <a:off x="6019800" y="3810000"/>
              <a:ext cx="2590800" cy="1524000"/>
              <a:chOff x="5943600" y="3810000"/>
              <a:chExt cx="2590800" cy="1524000"/>
            </a:xfrm>
          </p:grpSpPr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5943600" y="3810000"/>
                <a:ext cx="2590800" cy="990600"/>
              </a:xfrm>
              <a:prstGeom prst="triangle">
                <a:avLst>
                  <a:gd name="adj" fmla="val 50000"/>
                </a:avLst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7162800" y="4191000"/>
                <a:ext cx="35618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4872335"/>
                <a:ext cx="35618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</p:grp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7315200" y="38100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19400" y="6172200"/>
            <a:ext cx="4191000" cy="533400"/>
            <a:chOff x="2667000" y="6248400"/>
            <a:chExt cx="4191000" cy="533400"/>
          </a:xfrm>
        </p:grpSpPr>
        <p:sp>
          <p:nvSpPr>
            <p:cNvPr id="29" name="Rounded Rectangle 28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hlinkClick r:id="rId2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mario-luigi-paper-wallpapers-backgrounds-for-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WordArt 13"/>
          <p:cNvSpPr>
            <a:spLocks noChangeArrowheads="1" noChangeShapeType="1" noTextEdit="1"/>
          </p:cNvSpPr>
          <p:nvPr/>
        </p:nvSpPr>
        <p:spPr bwMode="auto">
          <a:xfrm>
            <a:off x="2362200" y="1524000"/>
            <a:ext cx="6096000" cy="1524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932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</a:rPr>
              <a:t>Answers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81000" y="914400"/>
            <a:ext cx="990600" cy="2286000"/>
            <a:chOff x="381000" y="1828800"/>
            <a:chExt cx="990600" cy="22860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62000" y="2362200"/>
              <a:ext cx="609600" cy="1752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914400" y="1828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81000" y="28956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96000" y="3352800"/>
            <a:ext cx="2514600" cy="1828800"/>
            <a:chOff x="5486400" y="4343400"/>
            <a:chExt cx="2514600" cy="1828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867400" y="4724400"/>
              <a:ext cx="2133600" cy="1447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486400" y="5257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6705600" y="4343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4200" y="1828800"/>
            <a:ext cx="1600200" cy="3352800"/>
            <a:chOff x="2286000" y="2667000"/>
            <a:chExt cx="1600200" cy="33528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667000" y="3124200"/>
              <a:ext cx="1219200" cy="2895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724400" y="990600"/>
            <a:ext cx="4038600" cy="1600200"/>
            <a:chOff x="4724400" y="2057400"/>
            <a:chExt cx="4038600" cy="16002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105400" y="2514600"/>
              <a:ext cx="3657600" cy="1143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724400" y="2743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705600" y="2057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6200" y="3276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8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19400" y="52533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14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0" y="26625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20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51771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14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429000" y="6172200"/>
            <a:ext cx="1752600" cy="533400"/>
            <a:chOff x="2667000" y="6248400"/>
            <a:chExt cx="1752600" cy="533400"/>
          </a:xfrm>
        </p:grpSpPr>
        <p:sp>
          <p:nvSpPr>
            <p:cNvPr id="28" name="Rounded Rectangle 27"/>
            <p:cNvSpPr/>
            <p:nvPr/>
          </p:nvSpPr>
          <p:spPr>
            <a:xfrm>
              <a:off x="2667000" y="6248400"/>
              <a:ext cx="17526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hlinkClick r:id="rId2" action="ppaction://hlinksldjump"/>
            </p:cNvPr>
            <p:cNvSpPr txBox="1"/>
            <p:nvPr/>
          </p:nvSpPr>
          <p:spPr>
            <a:xfrm>
              <a:off x="3048000" y="63201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Back   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1"/>
          <p:cNvGrpSpPr/>
          <p:nvPr/>
        </p:nvGrpSpPr>
        <p:grpSpPr>
          <a:xfrm>
            <a:off x="609600" y="1371600"/>
            <a:ext cx="838200" cy="1219200"/>
            <a:chOff x="990600" y="2057400"/>
            <a:chExt cx="838200" cy="12192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990600" y="2438400"/>
              <a:ext cx="8382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219200" y="2057400"/>
              <a:ext cx="3417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6629400" y="1066800"/>
            <a:ext cx="2057400" cy="2438400"/>
            <a:chOff x="6705600" y="2514600"/>
            <a:chExt cx="2057400" cy="2438400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705600" y="2895600"/>
              <a:ext cx="2057400" cy="2057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467600" y="25146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3124200" y="1066800"/>
            <a:ext cx="2362200" cy="2667000"/>
            <a:chOff x="3276600" y="1600200"/>
            <a:chExt cx="2362200" cy="266700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276600" y="1981200"/>
              <a:ext cx="2362200" cy="228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49885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</p:grpSp>
      <p:grpSp>
        <p:nvGrpSpPr>
          <p:cNvPr id="16" name="Group 25"/>
          <p:cNvGrpSpPr/>
          <p:nvPr/>
        </p:nvGrpSpPr>
        <p:grpSpPr>
          <a:xfrm>
            <a:off x="6629400" y="4648200"/>
            <a:ext cx="1394134" cy="1066800"/>
            <a:chOff x="5029200" y="5105400"/>
            <a:chExt cx="1394134" cy="1066800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029200" y="5105400"/>
              <a:ext cx="1066800" cy="1066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096000" y="5486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18" name="Group 24"/>
          <p:cNvGrpSpPr/>
          <p:nvPr/>
        </p:nvGrpSpPr>
        <p:grpSpPr>
          <a:xfrm>
            <a:off x="381000" y="4267200"/>
            <a:ext cx="2514600" cy="1905000"/>
            <a:chOff x="990600" y="4648200"/>
            <a:chExt cx="2514600" cy="190500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24000" y="4648200"/>
              <a:ext cx="1981200" cy="1905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990600" y="53340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16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2590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20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3733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100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505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48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6172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64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9800" y="5715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32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733800" y="6172200"/>
            <a:ext cx="1752600" cy="533400"/>
            <a:chOff x="2667000" y="6248400"/>
            <a:chExt cx="1752600" cy="533400"/>
          </a:xfrm>
        </p:grpSpPr>
        <p:sp>
          <p:nvSpPr>
            <p:cNvPr id="26" name="Rounded Rectangle 25"/>
            <p:cNvSpPr/>
            <p:nvPr/>
          </p:nvSpPr>
          <p:spPr>
            <a:xfrm>
              <a:off x="2667000" y="6248400"/>
              <a:ext cx="17526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hlinkClick r:id="rId2" action="ppaction://hlinksldjump"/>
            </p:cNvPr>
            <p:cNvSpPr txBox="1"/>
            <p:nvPr/>
          </p:nvSpPr>
          <p:spPr>
            <a:xfrm>
              <a:off x="3048000" y="63201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Back   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1"/>
          <p:cNvGrpSpPr/>
          <p:nvPr/>
        </p:nvGrpSpPr>
        <p:grpSpPr>
          <a:xfrm>
            <a:off x="152400" y="1295400"/>
            <a:ext cx="2590800" cy="3124200"/>
            <a:chOff x="228600" y="2114490"/>
            <a:chExt cx="2590800" cy="31242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28600" y="2114490"/>
              <a:ext cx="2590800" cy="26670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63266" y="2971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295400" y="483858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057400" y="30288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4625666" y="1219200"/>
            <a:ext cx="4442134" cy="1695510"/>
            <a:chOff x="4397066" y="1885890"/>
            <a:chExt cx="4442134" cy="1695510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4724400" y="1885890"/>
              <a:ext cx="4114800" cy="12954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397066" y="2419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302066" y="3181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6324600" y="2038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2" name="Group 27"/>
          <p:cNvGrpSpPr/>
          <p:nvPr/>
        </p:nvGrpSpPr>
        <p:grpSpPr>
          <a:xfrm>
            <a:off x="6096000" y="3638490"/>
            <a:ext cx="2590800" cy="1466910"/>
            <a:chOff x="5943600" y="4248090"/>
            <a:chExt cx="2590800" cy="1466910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5943600" y="4248090"/>
              <a:ext cx="2590800" cy="9906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6378266" y="44196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7848600" y="44004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7064066" y="53148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48000" y="1524000"/>
            <a:ext cx="2667000" cy="4267200"/>
            <a:chOff x="3048000" y="2495490"/>
            <a:chExt cx="2667000" cy="4267200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429000" y="2495490"/>
              <a:ext cx="2286000" cy="3810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343400" y="636258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048000" y="46290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64000" y="455289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2400" y="4415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15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52800" y="56343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24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15000" y="2819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12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600" y="5029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Perimeter = 9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733800" y="6172200"/>
            <a:ext cx="1752600" cy="533400"/>
            <a:chOff x="2667000" y="6248400"/>
            <a:chExt cx="1752600" cy="533400"/>
          </a:xfrm>
        </p:grpSpPr>
        <p:sp>
          <p:nvSpPr>
            <p:cNvPr id="36" name="Rounded Rectangle 35"/>
            <p:cNvSpPr/>
            <p:nvPr/>
          </p:nvSpPr>
          <p:spPr>
            <a:xfrm>
              <a:off x="2667000" y="6248400"/>
              <a:ext cx="17526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hlinkClick r:id="rId2" action="ppaction://hlinksldjump"/>
            </p:cNvPr>
            <p:cNvSpPr txBox="1"/>
            <p:nvPr/>
          </p:nvSpPr>
          <p:spPr>
            <a:xfrm>
              <a:off x="3048000" y="63201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Back   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1295400"/>
          </a:xfrm>
        </p:spPr>
        <p:txBody>
          <a:bodyPr>
            <a:normAutofit/>
          </a:bodyPr>
          <a:lstStyle/>
          <a:p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Perimeter</a:t>
            </a:r>
            <a:r>
              <a:rPr lang="en-US" sz="40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of</a:t>
            </a:r>
            <a:r>
              <a:rPr lang="en-US" sz="40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 Rectangle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45720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To calculate the perimeter of an object or space, you will need to add the length and width, then multiply by 2.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( 2 + 4 ) x 2 = ______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It means the same as:  (2 + 4) + (2 + 4) = ________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38400" y="1752600"/>
            <a:ext cx="4114800" cy="1981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0" y="2362200"/>
            <a:ext cx="70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2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14800" y="3886200"/>
            <a:ext cx="623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"/>
          <p:cNvGrpSpPr/>
          <p:nvPr/>
        </p:nvGrpSpPr>
        <p:grpSpPr>
          <a:xfrm>
            <a:off x="381000" y="1143000"/>
            <a:ext cx="990600" cy="2286000"/>
            <a:chOff x="381000" y="1828800"/>
            <a:chExt cx="990600" cy="22860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762000" y="2362200"/>
              <a:ext cx="609600" cy="1752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914400" y="18288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81000" y="28956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3" name="Group 21"/>
          <p:cNvGrpSpPr/>
          <p:nvPr/>
        </p:nvGrpSpPr>
        <p:grpSpPr>
          <a:xfrm>
            <a:off x="5791200" y="3505200"/>
            <a:ext cx="2514600" cy="1828800"/>
            <a:chOff x="5486400" y="4343400"/>
            <a:chExt cx="2514600" cy="18288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867400" y="4724400"/>
              <a:ext cx="2133600" cy="1447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5486400" y="52578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705600" y="4343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2514600" y="1905000"/>
            <a:ext cx="1600200" cy="3352800"/>
            <a:chOff x="2286000" y="2667000"/>
            <a:chExt cx="1600200" cy="33528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667000" y="3124200"/>
              <a:ext cx="1219200" cy="2895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4724400" y="1143000"/>
            <a:ext cx="4038600" cy="1600200"/>
            <a:chOff x="4724400" y="2057400"/>
            <a:chExt cx="4038600" cy="16002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105400" y="2514600"/>
              <a:ext cx="3657600" cy="1143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724400" y="27432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6705600" y="2057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28600" y="3505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3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000" y="5410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10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1200" y="2819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12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19800" y="5486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12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733800" y="6172200"/>
            <a:ext cx="1752600" cy="533400"/>
            <a:chOff x="2667000" y="6248400"/>
            <a:chExt cx="1752600" cy="533400"/>
          </a:xfrm>
        </p:grpSpPr>
        <p:sp>
          <p:nvSpPr>
            <p:cNvPr id="32" name="Rounded Rectangle 31"/>
            <p:cNvSpPr/>
            <p:nvPr/>
          </p:nvSpPr>
          <p:spPr>
            <a:xfrm>
              <a:off x="2667000" y="6248400"/>
              <a:ext cx="17526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hlinkClick r:id="rId2" action="ppaction://hlinksldjump"/>
            </p:cNvPr>
            <p:cNvSpPr txBox="1"/>
            <p:nvPr/>
          </p:nvSpPr>
          <p:spPr>
            <a:xfrm>
              <a:off x="3048000" y="6324600"/>
              <a:ext cx="1219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Back   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371600"/>
          </a:xfrm>
        </p:spPr>
        <p:txBody>
          <a:bodyPr>
            <a:normAutofit/>
          </a:bodyPr>
          <a:lstStyle/>
          <a:p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990600" y="1295400"/>
            <a:ext cx="838200" cy="1219200"/>
            <a:chOff x="990600" y="2057400"/>
            <a:chExt cx="838200" cy="12192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990600" y="2438400"/>
              <a:ext cx="8382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219200" y="2057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3" name="Group 17"/>
          <p:cNvGrpSpPr/>
          <p:nvPr/>
        </p:nvGrpSpPr>
        <p:grpSpPr>
          <a:xfrm>
            <a:off x="6705600" y="990600"/>
            <a:ext cx="2057400" cy="2438400"/>
            <a:chOff x="6705600" y="2514600"/>
            <a:chExt cx="2057400" cy="24384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05600" y="2895600"/>
              <a:ext cx="2057400" cy="2057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7467600" y="25146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276600" y="990600"/>
            <a:ext cx="2362200" cy="2667000"/>
            <a:chOff x="3276600" y="1600200"/>
            <a:chExt cx="2362200" cy="26670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276600" y="1981200"/>
              <a:ext cx="2362200" cy="228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</p:grpSp>
      <p:grpSp>
        <p:nvGrpSpPr>
          <p:cNvPr id="17" name="Group 19"/>
          <p:cNvGrpSpPr/>
          <p:nvPr/>
        </p:nvGrpSpPr>
        <p:grpSpPr>
          <a:xfrm>
            <a:off x="6882812" y="4419600"/>
            <a:ext cx="1422988" cy="1066800"/>
            <a:chOff x="5029200" y="5105400"/>
            <a:chExt cx="1422988" cy="10668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029200" y="5105400"/>
              <a:ext cx="1066800" cy="1066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6096000" y="54864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0" y="3962400"/>
            <a:ext cx="2514600" cy="1905000"/>
            <a:chOff x="990600" y="4648200"/>
            <a:chExt cx="2514600" cy="19050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524000" y="4648200"/>
              <a:ext cx="1981200" cy="1905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990600" y="5334000"/>
              <a:ext cx="5277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16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33400" y="2667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25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6600" y="3733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625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05600" y="3429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144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3400" y="5867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256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72200" y="5562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64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581400" y="6019800"/>
            <a:ext cx="1752600" cy="533400"/>
            <a:chOff x="2667000" y="6248400"/>
            <a:chExt cx="1752600" cy="533400"/>
          </a:xfrm>
        </p:grpSpPr>
        <p:sp>
          <p:nvSpPr>
            <p:cNvPr id="30" name="Rounded Rectangle 29"/>
            <p:cNvSpPr/>
            <p:nvPr/>
          </p:nvSpPr>
          <p:spPr>
            <a:xfrm>
              <a:off x="2667000" y="6248400"/>
              <a:ext cx="17526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hlinkClick r:id="rId2" action="ppaction://hlinksldjump"/>
            </p:cNvPr>
            <p:cNvSpPr txBox="1"/>
            <p:nvPr/>
          </p:nvSpPr>
          <p:spPr>
            <a:xfrm>
              <a:off x="3048000" y="6324600"/>
              <a:ext cx="1219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Back   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1"/>
          <p:cNvGrpSpPr/>
          <p:nvPr/>
        </p:nvGrpSpPr>
        <p:grpSpPr>
          <a:xfrm>
            <a:off x="4572000" y="1219200"/>
            <a:ext cx="4495800" cy="1752600"/>
            <a:chOff x="4343400" y="1447800"/>
            <a:chExt cx="4495800" cy="1752600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4724400" y="1447800"/>
              <a:ext cx="4114800" cy="12954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019800" y="27387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3" name="Group 22"/>
          <p:cNvGrpSpPr/>
          <p:nvPr/>
        </p:nvGrpSpPr>
        <p:grpSpPr>
          <a:xfrm>
            <a:off x="6019800" y="3657600"/>
            <a:ext cx="2590800" cy="1447800"/>
            <a:chOff x="5943600" y="3810000"/>
            <a:chExt cx="2590800" cy="1447800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5943600" y="3810000"/>
              <a:ext cx="2590800" cy="9906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7086600" y="47961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048000" y="1447800"/>
            <a:ext cx="2667000" cy="4195465"/>
            <a:chOff x="3048000" y="2057400"/>
            <a:chExt cx="2667000" cy="4195465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429000" y="2057400"/>
              <a:ext cx="2286000" cy="3810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4343400" y="57912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1" name="Group 19"/>
          <p:cNvGrpSpPr/>
          <p:nvPr/>
        </p:nvGrpSpPr>
        <p:grpSpPr>
          <a:xfrm>
            <a:off x="228600" y="685800"/>
            <a:ext cx="2590800" cy="3200400"/>
            <a:chOff x="228600" y="1676400"/>
            <a:chExt cx="2590800" cy="32004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28600" y="1676400"/>
              <a:ext cx="2590800" cy="26670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396412" y="441513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447800" y="3048000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524000" y="16764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73152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Answers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4034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35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05200" y="54819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84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62600" y="2891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12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600" y="5105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Area  = 6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rio-luigi-paper-wallpapers-backgrounds-for-powerp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2209800" y="1143000"/>
            <a:ext cx="6934200" cy="2057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932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</a:rPr>
              <a:t>End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915400" cy="1371600"/>
          </a:xfrm>
        </p:spPr>
        <p:txBody>
          <a:bodyPr>
            <a:normAutofit/>
          </a:bodyPr>
          <a:lstStyle/>
          <a:p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Try to find the perimeter of these </a:t>
            </a:r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rectangles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04800" y="1600200"/>
            <a:ext cx="990600" cy="2286000"/>
            <a:chOff x="381000" y="1828800"/>
            <a:chExt cx="990600" cy="22860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62000" y="2362200"/>
              <a:ext cx="609600" cy="1752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914400" y="1828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81000" y="28956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486400" y="3505200"/>
            <a:ext cx="2514600" cy="1828800"/>
            <a:chOff x="5486400" y="4343400"/>
            <a:chExt cx="2514600" cy="1828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5867400" y="4724400"/>
              <a:ext cx="2133600" cy="1447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486400" y="5257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6705600" y="4343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800" y="1981200"/>
            <a:ext cx="1600200" cy="3295710"/>
            <a:chOff x="2286000" y="2724090"/>
            <a:chExt cx="1600200" cy="329571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667000" y="3124200"/>
              <a:ext cx="1219200" cy="2895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048000" y="27240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286000" y="4343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24400" y="1600200"/>
            <a:ext cx="4038600" cy="1600200"/>
            <a:chOff x="4724400" y="2057400"/>
            <a:chExt cx="4038600" cy="1600200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105400" y="2514600"/>
              <a:ext cx="3657600" cy="1143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724400" y="2743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705600" y="2057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38400" y="6096000"/>
            <a:ext cx="4191000" cy="533400"/>
            <a:chOff x="2667000" y="6248400"/>
            <a:chExt cx="4191000" cy="533400"/>
          </a:xfrm>
        </p:grpSpPr>
        <p:sp>
          <p:nvSpPr>
            <p:cNvPr id="20" name="Rounded Rectangle 19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hlinkClick r:id="rId2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/>
          </a:bodyPr>
          <a:lstStyle/>
          <a:p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Perimeter of </a:t>
            </a:r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 </a:t>
            </a:r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Square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2057400"/>
            <a:ext cx="4419600" cy="2590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To find the perimeter of a square, multiply the side by 4.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3 x 4 = ___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045075" y="1981200"/>
            <a:ext cx="3260725" cy="2743200"/>
            <a:chOff x="5045075" y="1981200"/>
            <a:chExt cx="3260725" cy="27432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486400" y="1981200"/>
              <a:ext cx="2819400" cy="2743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045075" y="3048000"/>
              <a:ext cx="59372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4000" dirty="0"/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09600" y="1371600"/>
            <a:ext cx="838200" cy="1219200"/>
            <a:chOff x="990600" y="2057400"/>
            <a:chExt cx="838200" cy="12192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990600" y="2438400"/>
              <a:ext cx="838200" cy="838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219200" y="2057400"/>
              <a:ext cx="3417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629400" y="1066800"/>
            <a:ext cx="2057400" cy="2438400"/>
            <a:chOff x="6705600" y="2514600"/>
            <a:chExt cx="2057400" cy="2438400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705600" y="2895600"/>
              <a:ext cx="2057400" cy="20574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467600" y="25146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24200" y="1066800"/>
            <a:ext cx="2362200" cy="2667000"/>
            <a:chOff x="3276600" y="1600200"/>
            <a:chExt cx="2362200" cy="266700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276600" y="1981200"/>
              <a:ext cx="2362200" cy="2286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49885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454466" y="4648200"/>
            <a:ext cx="1394134" cy="1066800"/>
            <a:chOff x="5029200" y="5105400"/>
            <a:chExt cx="1394134" cy="1066800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029200" y="5105400"/>
              <a:ext cx="1066800" cy="10668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096000" y="54864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4267200"/>
            <a:ext cx="2514600" cy="1905000"/>
            <a:chOff x="990600" y="4648200"/>
            <a:chExt cx="2514600" cy="190500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24000" y="4648200"/>
              <a:ext cx="1981200" cy="1905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990600" y="53340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16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5800" y="206514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</a:rPr>
              <a:t>Find the perimeter of these squares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       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971800" y="6096000"/>
            <a:ext cx="4191000" cy="533400"/>
            <a:chOff x="2667000" y="6248400"/>
            <a:chExt cx="4191000" cy="533400"/>
          </a:xfrm>
        </p:grpSpPr>
        <p:sp>
          <p:nvSpPr>
            <p:cNvPr id="28" name="Rounded Rectangle 27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hlinkClick r:id="rId3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1371600"/>
          </a:xfrm>
        </p:spPr>
        <p:txBody>
          <a:bodyPr>
            <a:normAutofit/>
          </a:bodyPr>
          <a:lstStyle/>
          <a:p>
            <a:pPr algn="l"/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            Perimeter </a:t>
            </a:r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of a Triangle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76200" y="5029200"/>
            <a:ext cx="9372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To calculate the perimeter of a triangle you will need to add the sides.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   3 + 4 + 5 = _____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95600" y="1600200"/>
            <a:ext cx="4267200" cy="28194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86000" y="2514600"/>
            <a:ext cx="70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/>
              <a:t>3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572000" y="4343400"/>
            <a:ext cx="623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4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105400" y="2438400"/>
            <a:ext cx="604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371600"/>
          </a:xfrm>
        </p:spPr>
        <p:txBody>
          <a:bodyPr>
            <a:normAutofit/>
          </a:bodyPr>
          <a:lstStyle/>
          <a:p>
            <a:r>
              <a:rPr 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Find the perimeter of these T</a:t>
            </a:r>
            <a:r>
              <a:rPr lang="en-US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riangles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2400" y="1600200"/>
            <a:ext cx="2590800" cy="3124200"/>
            <a:chOff x="228600" y="2114490"/>
            <a:chExt cx="2590800" cy="31242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28600" y="2114490"/>
              <a:ext cx="2590800" cy="26670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63266" y="2971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295400" y="483858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057400" y="30288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572000" y="1600200"/>
            <a:ext cx="4442134" cy="1695510"/>
            <a:chOff x="4397066" y="1885890"/>
            <a:chExt cx="4442134" cy="1695510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4724400" y="1885890"/>
              <a:ext cx="4114800" cy="12954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397066" y="2419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302066" y="3181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6324600" y="20382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096000" y="3810000"/>
            <a:ext cx="2590800" cy="1466910"/>
            <a:chOff x="5943600" y="4248090"/>
            <a:chExt cx="2590800" cy="1466910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5943600" y="4248090"/>
              <a:ext cx="2590800" cy="990600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6378266" y="44196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7848600" y="44004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7064066" y="53148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48000" y="1828800"/>
            <a:ext cx="2667000" cy="4267200"/>
            <a:chOff x="3048000" y="2495490"/>
            <a:chExt cx="2667000" cy="4267200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429000" y="2495490"/>
              <a:ext cx="2286000" cy="3810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343400" y="636258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048000" y="462909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64000" y="455289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362200" y="6096000"/>
            <a:ext cx="4191000" cy="533400"/>
            <a:chOff x="2667000" y="6248400"/>
            <a:chExt cx="4191000" cy="533400"/>
          </a:xfrm>
        </p:grpSpPr>
        <p:sp>
          <p:nvSpPr>
            <p:cNvPr id="30" name="Rounded Rectangle 29"/>
            <p:cNvSpPr/>
            <p:nvPr/>
          </p:nvSpPr>
          <p:spPr>
            <a:xfrm>
              <a:off x="2667000" y="6248400"/>
              <a:ext cx="4191000" cy="53340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hlinkClick r:id="rId2" action="ppaction://hlinksldjump"/>
            </p:cNvPr>
            <p:cNvSpPr txBox="1"/>
            <p:nvPr/>
          </p:nvSpPr>
          <p:spPr>
            <a:xfrm>
              <a:off x="2895600" y="632013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itchFamily="66" charset="0"/>
                </a:rPr>
                <a:t>Click to Know the answer</a:t>
              </a:r>
              <a:endParaRPr lang="en-US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848600" cy="914400"/>
          </a:xfrm>
        </p:spPr>
        <p:txBody>
          <a:bodyPr/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Area of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 Rectangle    </a:t>
            </a:r>
            <a:endParaRPr lang="en-US" sz="4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Impac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4419600"/>
            <a:ext cx="8382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The area of a rectangle is determined by multiplying length x width.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pitchFamily="34" charset="0"/>
              </a:rPr>
              <a:t>     2 x 4 = ______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38400" y="1752600"/>
            <a:ext cx="4114800" cy="1981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2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65325" y="2362200"/>
            <a:ext cx="70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382640" y="37338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/>
          </a:bodyPr>
          <a:lstStyle/>
          <a:p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Area of </a:t>
            </a:r>
            <a:r>
              <a:rPr lang="en-US" sz="4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a </a:t>
            </a:r>
            <a:r>
              <a:rPr lang="en-US" sz="4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Impact"/>
                <a:ea typeface="+mn-ea"/>
                <a:cs typeface="+mn-cs"/>
              </a:rPr>
              <a:t>Square or Rectangle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0" y="5257800"/>
            <a:ext cx="5638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 x 4 = 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38400" y="2438400"/>
            <a:ext cx="4114800" cy="1981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65325" y="3043535"/>
            <a:ext cx="70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92012" y="44958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438400" y="34290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419600" y="24384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5486400" y="24384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429000" y="2438400"/>
            <a:ext cx="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527</Words>
  <Application>Microsoft Office PowerPoint</Application>
  <PresentationFormat>On-screen Show (4:3)</PresentationFormat>
  <Paragraphs>187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Perimeter of a Rectangle</vt:lpstr>
      <vt:lpstr>Try to find the perimeter of these rectangles</vt:lpstr>
      <vt:lpstr>Perimeter of a Square</vt:lpstr>
      <vt:lpstr>Slide 5</vt:lpstr>
      <vt:lpstr>            Perimeter of a Triangle</vt:lpstr>
      <vt:lpstr>Find the perimeter of these Triangles</vt:lpstr>
      <vt:lpstr>Area of a Rectangle    </vt:lpstr>
      <vt:lpstr>Area of a Square or Rectangle</vt:lpstr>
      <vt:lpstr>Find the area of these Rectangles</vt:lpstr>
      <vt:lpstr>Area of a Square</vt:lpstr>
      <vt:lpstr>Find the area of these squares </vt:lpstr>
      <vt:lpstr>Area of a Triangle</vt:lpstr>
      <vt:lpstr>Area of a Triangle</vt:lpstr>
      <vt:lpstr>Find the area of these Triangles</vt:lpstr>
      <vt:lpstr>Slide 16</vt:lpstr>
      <vt:lpstr>Answers</vt:lpstr>
      <vt:lpstr>Answers</vt:lpstr>
      <vt:lpstr>Answers</vt:lpstr>
      <vt:lpstr>Answers</vt:lpstr>
      <vt:lpstr>Answers</vt:lpstr>
      <vt:lpstr>Answers</vt:lpstr>
      <vt:lpstr>Slide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renu</cp:lastModifiedBy>
  <cp:revision>48</cp:revision>
  <dcterms:created xsi:type="dcterms:W3CDTF">2013-11-18T06:07:26Z</dcterms:created>
  <dcterms:modified xsi:type="dcterms:W3CDTF">2013-11-18T10:19:54Z</dcterms:modified>
</cp:coreProperties>
</file>